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06A3-B869-4C9E-8132-FB38D6990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1AB55-755A-4100-A9BA-421B9AEEB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247E4-DC02-451B-9F96-354350AF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C9B7-DD0E-42CC-851D-0DD483A9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4592D-247A-4FEB-A790-D8308AF5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6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6086-6126-40A2-9189-1CE297F0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9AE4-D011-41E5-A3B9-56ACC3B43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F33F4-9D76-473F-8F95-FA8F3A03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F80E9-0105-47A4-829D-45C61965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8BE39-25AC-424E-A524-E25FAC03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9631F-239A-4296-9443-AEB432A7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763B1-2408-4A4B-BEB3-A9A0CBCF1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5FC7-1D01-4286-9CF9-D8B7964B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7F6A3-1BC0-4CE4-A823-24DC5680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0E824-4BB2-4442-9B88-AA35750E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817D5-01BD-4687-8F64-F5D5927C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9EF2-1CCB-4418-903C-50BE5CAB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E0A96-3255-4356-BCAF-850F9E8C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3D08E-70C9-497E-BBFC-7447D887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31C83-39C4-4914-8804-3B16691C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F0345-A819-489A-84D9-F1F4CA08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353C6-9C1F-427C-A698-A4091D569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927F-1A56-43D0-9CC4-0F512E9C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DE98-F95C-4193-8D74-9A9ECA54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D0103-2BB0-4097-8CC4-3A53F649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8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7270-8704-400D-944F-FFF19CFA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587C9-B255-4930-AE5E-874C30FC5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07D9-57A9-40A3-AF6F-813E5C0CB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FDB39-F7D0-47F4-98AC-54C06A6F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55741-A61D-47BB-B137-45B4AA05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D113A-4301-4FA7-98DE-AB2B98BD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D85D-8183-4C88-8D0E-1C0BAD62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44EFC-2AE2-4C7C-ABFE-6F92D24DD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32F38-2C3D-4096-86EB-252434B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81BE2-F384-4064-A477-16AE9DC4E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0A658-B984-46A1-A07A-E71DF8984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EA8ED2-A30B-4AA5-BE51-6AC0611A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B0184-2160-4E5E-9520-CCDB1890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C3EFF-CAFD-4DA4-8BDE-E53D6FF6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D045-3517-4D08-9322-0968CD83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CFAE01-984A-4FC7-8557-ECB4C553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3030B-673D-4E26-86F3-7BEC622F3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14D98-1FA3-4098-ADD4-F2A4A4B5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4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5B71-24FD-4452-8645-7133F675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C64AB-1221-404A-BF03-91205F9C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30BAC-5C4F-423F-A826-CE19CA33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2EC3-E3BB-41C8-B200-383C8381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04D8E-8EC0-4E31-A024-EF87F096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5919-5420-4DD2-B414-00710E668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D1A6B-6986-4F7A-AD27-5DB4B6A7A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FF62B-416F-4C4B-B777-11E4B9CF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E14A9-4376-4C62-8DC9-EBC86938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4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AC4A-762C-4984-A8E8-CDE82F77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C3793-802A-4BA4-8FEB-DED1FF962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E03B5-C7E9-425C-A023-758D55A7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80BE0-56A9-452A-84A6-9249E5F6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C6FE1-0D94-46AA-8A26-07A16343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5C087-593B-476B-94BF-BC6A92BB5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C160B-19DB-4FA2-9CEA-764EE2B3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02DDB-325C-4800-98F0-BB42AF03C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FD7F-85B5-40BA-A5D4-20488DB79D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85ABC-25EA-4B0A-9940-6F4B208D9F79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F9C00-4A4A-45BF-B39E-72A1CFB81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324B4-FC27-4925-AF73-D9737C56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31F2-D84B-4C7C-B6CE-DCDC79EB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29E1-D5E8-42BB-AF2A-9ED2E90FF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6025"/>
            <a:ext cx="9144000" cy="1023938"/>
          </a:xfrm>
        </p:spPr>
        <p:txBody>
          <a:bodyPr/>
          <a:lstStyle/>
          <a:p>
            <a:r>
              <a:rPr lang="en-US" dirty="0"/>
              <a:t>Preparing for Grief Camps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9C846-E1A4-4F0D-ACA4-FF27D3C38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</a:p>
          <a:p>
            <a:endParaRPr lang="en-US" dirty="0"/>
          </a:p>
          <a:p>
            <a:r>
              <a:rPr lang="en-US" dirty="0"/>
              <a:t>Andy McNiel, MA</a:t>
            </a:r>
            <a:br>
              <a:rPr lang="en-US" dirty="0"/>
            </a:br>
            <a:r>
              <a:rPr lang="en-US" dirty="0"/>
              <a:t>The Satori Group,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621A1-2E84-4156-B52A-2DEAE48F2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4" y="-1588"/>
            <a:ext cx="3046116" cy="2051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82B33-6333-4596-AF34-342623E98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"/>
            <a:ext cx="3076575" cy="2051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E6BDA-A247-4376-A2CF-FE73C9F63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90" y="-1589"/>
            <a:ext cx="3076575" cy="2051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DBE850-0414-454C-B80B-458C2E12A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04" y="-1591"/>
            <a:ext cx="3074192" cy="204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1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1752" y="110409"/>
            <a:ext cx="7767962" cy="93215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Types of Camps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BD03B-EDDF-43A5-9684-9B7610A9229A}"/>
              </a:ext>
            </a:extLst>
          </p:cNvPr>
          <p:cNvSpPr txBox="1"/>
          <p:nvPr/>
        </p:nvSpPr>
        <p:spPr>
          <a:xfrm>
            <a:off x="6096000" y="612844"/>
            <a:ext cx="62229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½ 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Full-Day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Overnight (Multi-day)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Family Camps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National Camping Organizations: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 Camps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prstClr val="black"/>
                </a:solidFill>
                <a:latin typeface="Calibri" panose="020F0502020204030204"/>
              </a:rPr>
              <a:t>Camp Erin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 Comfort Zone</a:t>
            </a:r>
          </a:p>
        </p:txBody>
      </p:sp>
    </p:spTree>
    <p:extLst>
      <p:ext uri="{BB962C8B-B14F-4D97-AF65-F5344CB8AC3E}">
        <p14:creationId xmlns:p14="http://schemas.microsoft.com/office/powerpoint/2010/main" val="19182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0" y="146766"/>
            <a:ext cx="5042517" cy="93215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Staffing Camp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BD03B-EDDF-43A5-9684-9B7610A9229A}"/>
              </a:ext>
            </a:extLst>
          </p:cNvPr>
          <p:cNvSpPr txBox="1"/>
          <p:nvPr/>
        </p:nvSpPr>
        <p:spPr>
          <a:xfrm>
            <a:off x="5638949" y="612843"/>
            <a:ext cx="664774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Company Staff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Company Volunteers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Community Volunteers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Special Considerations: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Training and Orientation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Camp Nurse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Floaters / Runners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Group Buddies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Leads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5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3" y="0"/>
            <a:ext cx="6267634" cy="141570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Other Considerations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BD03B-EDDF-43A5-9684-9B7610A9229A}"/>
              </a:ext>
            </a:extLst>
          </p:cNvPr>
          <p:cNvSpPr txBox="1"/>
          <p:nvPr/>
        </p:nvSpPr>
        <p:spPr>
          <a:xfrm>
            <a:off x="1171854" y="1282539"/>
            <a:ext cx="98630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Schedule and Flow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Arrival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Small Group / Large Group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Parent Involvement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Closing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 Forms &amp; Documentation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Emotional Support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Activities (Bonding, Supportive, Reflective)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1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623" y="208780"/>
            <a:ext cx="7823611" cy="97971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Reflective Activities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79CD43-7690-49EB-97FD-EC09D11C5DD4}"/>
              </a:ext>
            </a:extLst>
          </p:cNvPr>
          <p:cNvSpPr/>
          <p:nvPr/>
        </p:nvSpPr>
        <p:spPr>
          <a:xfrm>
            <a:off x="6589524" y="5233100"/>
            <a:ext cx="4027251" cy="107486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Meaning-Making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2A7598-277A-495A-B02C-122B771F4543}"/>
              </a:ext>
            </a:extLst>
          </p:cNvPr>
          <p:cNvSpPr/>
          <p:nvPr/>
        </p:nvSpPr>
        <p:spPr>
          <a:xfrm>
            <a:off x="5438601" y="4158232"/>
            <a:ext cx="4027251" cy="1074868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Continuing Bonds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7F456-2DC3-4E25-9A60-C6391FB930E5}"/>
              </a:ext>
            </a:extLst>
          </p:cNvPr>
          <p:cNvSpPr/>
          <p:nvPr/>
        </p:nvSpPr>
        <p:spPr>
          <a:xfrm>
            <a:off x="6739355" y="3027465"/>
            <a:ext cx="4027251" cy="11290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 Solving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A1D979-52C1-46CC-8855-DA00EFA1798E}"/>
              </a:ext>
            </a:extLst>
          </p:cNvPr>
          <p:cNvSpPr/>
          <p:nvPr/>
        </p:nvSpPr>
        <p:spPr>
          <a:xfrm rot="20941881">
            <a:off x="4643791" y="1809318"/>
            <a:ext cx="4027251" cy="124794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Perspective Building</a:t>
            </a:r>
          </a:p>
        </p:txBody>
      </p:sp>
    </p:spTree>
    <p:extLst>
      <p:ext uri="{BB962C8B-B14F-4D97-AF65-F5344CB8AC3E}">
        <p14:creationId xmlns:p14="http://schemas.microsoft.com/office/powerpoint/2010/main" val="183908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" y="218494"/>
            <a:ext cx="6456285" cy="97971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Bonding Activities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2A7598-277A-495A-B02C-122B771F4543}"/>
              </a:ext>
            </a:extLst>
          </p:cNvPr>
          <p:cNvSpPr/>
          <p:nvPr/>
        </p:nvSpPr>
        <p:spPr>
          <a:xfrm>
            <a:off x="5740443" y="4882986"/>
            <a:ext cx="4027251" cy="1074868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Team Building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7F456-2DC3-4E25-9A60-C6391FB930E5}"/>
              </a:ext>
            </a:extLst>
          </p:cNvPr>
          <p:cNvSpPr/>
          <p:nvPr/>
        </p:nvSpPr>
        <p:spPr>
          <a:xfrm>
            <a:off x="6483787" y="3753909"/>
            <a:ext cx="4027251" cy="11290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 Solving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A1D979-52C1-46CC-8855-DA00EFA1798E}"/>
              </a:ext>
            </a:extLst>
          </p:cNvPr>
          <p:cNvSpPr/>
          <p:nvPr/>
        </p:nvSpPr>
        <p:spPr>
          <a:xfrm>
            <a:off x="5114308" y="2505963"/>
            <a:ext cx="4027251" cy="124794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High Energy</a:t>
            </a:r>
          </a:p>
        </p:txBody>
      </p:sp>
    </p:spTree>
    <p:extLst>
      <p:ext uri="{BB962C8B-B14F-4D97-AF65-F5344CB8AC3E}">
        <p14:creationId xmlns:p14="http://schemas.microsoft.com/office/powerpoint/2010/main" val="35769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1385" y="152782"/>
            <a:ext cx="7823611" cy="97971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Supportive Activities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79CD43-7690-49EB-97FD-EC09D11C5DD4}"/>
              </a:ext>
            </a:extLst>
          </p:cNvPr>
          <p:cNvSpPr/>
          <p:nvPr/>
        </p:nvSpPr>
        <p:spPr>
          <a:xfrm>
            <a:off x="6739355" y="5208993"/>
            <a:ext cx="4027251" cy="107486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Campfire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Sharing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2A7598-277A-495A-B02C-122B771F4543}"/>
              </a:ext>
            </a:extLst>
          </p:cNvPr>
          <p:cNvSpPr/>
          <p:nvPr/>
        </p:nvSpPr>
        <p:spPr>
          <a:xfrm>
            <a:off x="6739355" y="4134125"/>
            <a:ext cx="4027251" cy="1074868"/>
          </a:xfrm>
          <a:prstGeom prst="round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Yoga / Relaxation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7F456-2DC3-4E25-9A60-C6391FB930E5}"/>
              </a:ext>
            </a:extLst>
          </p:cNvPr>
          <p:cNvSpPr/>
          <p:nvPr/>
        </p:nvSpPr>
        <p:spPr>
          <a:xfrm>
            <a:off x="6739355" y="3027465"/>
            <a:ext cx="4027251" cy="1129077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Equine /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Animals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A1D979-52C1-46CC-8855-DA00EFA1798E}"/>
              </a:ext>
            </a:extLst>
          </p:cNvPr>
          <p:cNvSpPr/>
          <p:nvPr/>
        </p:nvSpPr>
        <p:spPr>
          <a:xfrm rot="18462556">
            <a:off x="3099076" y="3685203"/>
            <a:ext cx="4027251" cy="1247946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276770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194" y="2939144"/>
            <a:ext cx="7823611" cy="97971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Light" panose="020B0300000000000000" pitchFamily="34" charset="-128"/>
                <a:ea typeface="Yu Gothic UI Light" panose="020B0300000000000000" pitchFamily="34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946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4104-A7A2-486E-9C9A-8D7AE6B9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194" y="1412421"/>
            <a:ext cx="7823611" cy="2966357"/>
          </a:xfrm>
          <a:noFill/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CONTACT INFORMATION</a:t>
            </a:r>
            <a:b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b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Andy McNiel, MA</a:t>
            </a:r>
            <a:b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Andy.McNiel@TheSatoriGroup.org</a:t>
            </a:r>
            <a:b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www.TheSatoriGroup.org</a:t>
            </a:r>
          </a:p>
        </p:txBody>
      </p:sp>
    </p:spTree>
    <p:extLst>
      <p:ext uri="{BB962C8B-B14F-4D97-AF65-F5344CB8AC3E}">
        <p14:creationId xmlns:p14="http://schemas.microsoft.com/office/powerpoint/2010/main" val="22125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118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Yu Gothic UI Light</vt:lpstr>
      <vt:lpstr>Arial</vt:lpstr>
      <vt:lpstr>Calibri</vt:lpstr>
      <vt:lpstr>Calibri Light</vt:lpstr>
      <vt:lpstr>1_Office Theme</vt:lpstr>
      <vt:lpstr>Preparing for Grief Camps</vt:lpstr>
      <vt:lpstr>Types of Camps</vt:lpstr>
      <vt:lpstr>Staffing Camp</vt:lpstr>
      <vt:lpstr>Other Considerations</vt:lpstr>
      <vt:lpstr>Reflective Activities</vt:lpstr>
      <vt:lpstr>Bonding Activities</vt:lpstr>
      <vt:lpstr>Supportive Activities</vt:lpstr>
      <vt:lpstr>Questions?</vt:lpstr>
      <vt:lpstr>CONTACT INFORMATION  Andy McNiel, MA Andy.McNiel@TheSatoriGroup.org www.TheSatoriGroup.org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Modes of Support</dc:title>
  <dc:creator>Andy McNiel</dc:creator>
  <cp:lastModifiedBy>Andy McNiel</cp:lastModifiedBy>
  <cp:revision>6</cp:revision>
  <dcterms:created xsi:type="dcterms:W3CDTF">2018-04-20T09:27:40Z</dcterms:created>
  <dcterms:modified xsi:type="dcterms:W3CDTF">2018-04-20T10:06:28Z</dcterms:modified>
</cp:coreProperties>
</file>